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6/5/2017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35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u="sng" dirty="0" smtClean="0"/>
              <a:t>Supplementary angles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Add up to 180 degrees.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139" y="3596640"/>
            <a:ext cx="5173647" cy="229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40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circumference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Distance around a circle.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93" y="4075366"/>
            <a:ext cx="2066925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423" y="3672758"/>
            <a:ext cx="2870050" cy="28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89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radius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distance from the center of a circle outwards. 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5" y="36766"/>
            <a:ext cx="24288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19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diameter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distance across a circle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21" y="1475422"/>
            <a:ext cx="24288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04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pi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Irrational</a:t>
            </a:r>
          </a:p>
          <a:p>
            <a:r>
              <a:rPr lang="en-US" sz="8800" dirty="0" smtClean="0"/>
              <a:t>Doesn’t repeat</a:t>
            </a:r>
          </a:p>
          <a:p>
            <a:r>
              <a:rPr lang="en-US" sz="8800" dirty="0" smtClean="0"/>
              <a:t>Doesn’t terminate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104" y="134112"/>
            <a:ext cx="347472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53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perimeter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800" dirty="0" smtClean="0"/>
              <a:t>Outside of a shape. Found by adding all side lengths. </a:t>
            </a:r>
          </a:p>
          <a:p>
            <a:r>
              <a:rPr lang="en-US" sz="8800" dirty="0" smtClean="0"/>
              <a:t>Labeled feet, inches, etc.)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16661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area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dirty="0" smtClean="0"/>
              <a:t>Inside of a shape. </a:t>
            </a:r>
            <a:r>
              <a:rPr lang="en-US" sz="8800" smtClean="0"/>
              <a:t>Found by </a:t>
            </a:r>
            <a:r>
              <a:rPr lang="en-US" sz="8800" dirty="0" smtClean="0"/>
              <a:t>multiplying </a:t>
            </a:r>
            <a:r>
              <a:rPr lang="en-US" sz="8800" dirty="0" err="1" smtClean="0"/>
              <a:t>bh</a:t>
            </a:r>
            <a:r>
              <a:rPr lang="en-US" sz="8800" dirty="0" smtClean="0"/>
              <a:t>. </a:t>
            </a:r>
          </a:p>
          <a:p>
            <a:r>
              <a:rPr lang="en-US" sz="8800" dirty="0" smtClean="0"/>
              <a:t>Labeled </a:t>
            </a:r>
            <a:r>
              <a:rPr lang="en-US" sz="8800" dirty="0" smtClean="0">
                <a:solidFill>
                  <a:srgbClr val="00B050"/>
                </a:solidFill>
              </a:rPr>
              <a:t>squared</a:t>
            </a:r>
            <a:r>
              <a:rPr lang="en-US" sz="8800" dirty="0" smtClean="0"/>
              <a:t>.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41093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Volume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800" dirty="0" smtClean="0"/>
              <a:t>The space a 3D shape occupies. Found by multiplying </a:t>
            </a:r>
            <a:r>
              <a:rPr lang="en-US" sz="8800" dirty="0" err="1" smtClean="0"/>
              <a:t>lwh</a:t>
            </a:r>
            <a:r>
              <a:rPr lang="en-US" sz="8800" dirty="0" smtClean="0"/>
              <a:t>.</a:t>
            </a:r>
          </a:p>
          <a:p>
            <a:r>
              <a:rPr lang="en-US" sz="8800" dirty="0" smtClean="0"/>
              <a:t>Labeled </a:t>
            </a:r>
            <a:r>
              <a:rPr lang="en-US" sz="8800" dirty="0" smtClean="0">
                <a:solidFill>
                  <a:srgbClr val="00B050"/>
                </a:solidFill>
              </a:rPr>
              <a:t>cubed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35503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Volume continued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11" y="1816608"/>
            <a:ext cx="4072362" cy="43591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632" y="4719476"/>
            <a:ext cx="3998976" cy="1999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48" y="2116250"/>
            <a:ext cx="5009524" cy="2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55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linear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Straight line</a:t>
            </a:r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28" y="3784750"/>
            <a:ext cx="3505275" cy="241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31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Product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answer to a multiplication problem.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32062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Non-linear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Not a straight line.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464" y="3514344"/>
            <a:ext cx="3493008" cy="307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12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function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8800" dirty="0" smtClean="0"/>
              <a:t>Passes the vertical line test.</a:t>
            </a:r>
          </a:p>
          <a:p>
            <a:r>
              <a:rPr lang="en-US" sz="8800" dirty="0" smtClean="0"/>
              <a:t>Domain (x-values)</a:t>
            </a:r>
            <a:r>
              <a:rPr lang="en-US" sz="8800" dirty="0" smtClean="0">
                <a:solidFill>
                  <a:srgbClr val="FF0000"/>
                </a:solidFill>
              </a:rPr>
              <a:t>doesn’t </a:t>
            </a:r>
            <a:r>
              <a:rPr lang="en-US" sz="8800" dirty="0" smtClean="0"/>
              <a:t>repeat. </a:t>
            </a:r>
          </a:p>
          <a:p>
            <a:r>
              <a:rPr lang="en-US" sz="8800" dirty="0" smtClean="0"/>
              <a:t>Range (y-values) </a:t>
            </a:r>
            <a:r>
              <a:rPr lang="en-US" sz="8800" dirty="0" smtClean="0">
                <a:solidFill>
                  <a:srgbClr val="7030A0"/>
                </a:solidFill>
              </a:rPr>
              <a:t>can</a:t>
            </a:r>
            <a:r>
              <a:rPr lang="en-US" sz="8800" dirty="0" smtClean="0"/>
              <a:t> repeat.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92151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Vertical line test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28" y="2120900"/>
            <a:ext cx="4857893" cy="4051300"/>
          </a:xfrm>
        </p:spPr>
      </p:pic>
      <p:sp>
        <p:nvSpPr>
          <p:cNvPr id="5" name="TextBox 4"/>
          <p:cNvSpPr txBox="1"/>
          <p:nvPr/>
        </p:nvSpPr>
        <p:spPr>
          <a:xfrm>
            <a:off x="804672" y="2718816"/>
            <a:ext cx="2426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Not a function, doesn’t pass vertical line test.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6284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u="sng" dirty="0" smtClean="0"/>
              <a:t>One solution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x = 7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56069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u="sng" dirty="0" smtClean="0"/>
              <a:t>No solution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 </a:t>
            </a:r>
            <a:r>
              <a:rPr lang="en-US" sz="8000" dirty="0" smtClean="0"/>
              <a:t>6 ≠ 7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205097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u="sng" dirty="0" smtClean="0"/>
              <a:t>infinite solutions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7</a:t>
            </a:r>
            <a:r>
              <a:rPr lang="en-US" sz="8000" dirty="0" smtClean="0"/>
              <a:t> = 7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1050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 smtClean="0"/>
              <a:t>Measures of central tendency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8000" dirty="0" smtClean="0"/>
              <a:t>Mean (average)</a:t>
            </a:r>
          </a:p>
          <a:p>
            <a:r>
              <a:rPr lang="en-US" sz="8000" dirty="0" smtClean="0"/>
              <a:t>Median (middle)</a:t>
            </a:r>
          </a:p>
          <a:p>
            <a:r>
              <a:rPr lang="en-US" sz="8000" dirty="0" smtClean="0"/>
              <a:t>Mode (occurs most often)</a:t>
            </a:r>
          </a:p>
          <a:p>
            <a:r>
              <a:rPr lang="en-US" sz="8000" dirty="0" smtClean="0"/>
              <a:t>Range (difference between largest and smallest numbers)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5059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u="sng" dirty="0" smtClean="0"/>
              <a:t>Pythagorean theorem</a:t>
            </a:r>
            <a:endParaRPr lang="en-US" sz="8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Right triangles only</a:t>
            </a:r>
          </a:p>
          <a:p>
            <a:endParaRPr lang="en-US" sz="7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98" y="3687931"/>
            <a:ext cx="3117978" cy="259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54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quotient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answer to a division problem.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959275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sum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answer to a addition problem.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48013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difference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answer to a subtraction problem.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24954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slope</a:t>
            </a:r>
            <a:r>
              <a:rPr lang="en-US" dirty="0" smtClean="0"/>
              <a:t>	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sz="8800" dirty="0" smtClean="0"/>
                  <a:t>Constant rate of change</a:t>
                </a:r>
              </a:p>
              <a:p>
                <a:r>
                  <a:rPr lang="en-US" sz="8800" dirty="0" smtClean="0"/>
                  <a:t>Rise over run </a:t>
                </a:r>
              </a:p>
              <a:p>
                <a:r>
                  <a:rPr lang="en-US" sz="8800" dirty="0" smtClean="0"/>
                  <a:t>m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8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8800" dirty="0" smtClean="0"/>
              </a:p>
              <a:p>
                <a:endParaRPr lang="en-US" sz="8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152" t="-12481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097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Slope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Positive slope </a:t>
            </a:r>
          </a:p>
          <a:p>
            <a:r>
              <a:rPr lang="en-US" sz="4800" dirty="0" smtClean="0"/>
              <a:t>Negative slope</a:t>
            </a:r>
          </a:p>
          <a:p>
            <a:r>
              <a:rPr lang="en-US" sz="4800" dirty="0" smtClean="0"/>
              <a:t>Zero slope (horizontal line)</a:t>
            </a:r>
          </a:p>
          <a:p>
            <a:r>
              <a:rPr lang="en-US" sz="4800" dirty="0" smtClean="0"/>
              <a:t>Undefined slope (vertical line)</a:t>
            </a:r>
            <a:endParaRPr lang="en-US" sz="4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62016" y="2304288"/>
            <a:ext cx="475488" cy="438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76544" y="3157728"/>
            <a:ext cx="1048512" cy="3535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230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u="sng" dirty="0" smtClean="0"/>
              <a:t>Y-intercept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dirty="0" smtClean="0"/>
              <a:t>Represented by the letter b</a:t>
            </a:r>
          </a:p>
          <a:p>
            <a:r>
              <a:rPr lang="en-US" sz="8800" dirty="0" smtClean="0"/>
              <a:t>Where the graph crosses the y-axis</a:t>
            </a:r>
          </a:p>
          <a:p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5941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u="sng" dirty="0" smtClean="0"/>
              <a:t>Complementary angles	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Add up to 90 degrees.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118" y="2615523"/>
            <a:ext cx="3112770" cy="29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69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90</TotalTime>
  <Words>259</Words>
  <Application>Microsoft Office PowerPoint</Application>
  <PresentationFormat>Widescreen</PresentationFormat>
  <Paragraphs>69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Cambria Math</vt:lpstr>
      <vt:lpstr>Rockwell</vt:lpstr>
      <vt:lpstr>Rockwell Condensed</vt:lpstr>
      <vt:lpstr>Wingdings</vt:lpstr>
      <vt:lpstr>Wood Type</vt:lpstr>
      <vt:lpstr>Exam Vocabulary</vt:lpstr>
      <vt:lpstr>Product  </vt:lpstr>
      <vt:lpstr>quotient  </vt:lpstr>
      <vt:lpstr>sum  </vt:lpstr>
      <vt:lpstr>difference  </vt:lpstr>
      <vt:lpstr>slope  </vt:lpstr>
      <vt:lpstr>Slope continued</vt:lpstr>
      <vt:lpstr>Y-intercept  </vt:lpstr>
      <vt:lpstr>Complementary angles </vt:lpstr>
      <vt:lpstr>Supplementary angles</vt:lpstr>
      <vt:lpstr>circumference  </vt:lpstr>
      <vt:lpstr>radius  </vt:lpstr>
      <vt:lpstr>diameter  </vt:lpstr>
      <vt:lpstr>pi  </vt:lpstr>
      <vt:lpstr>perimeter  </vt:lpstr>
      <vt:lpstr>area  </vt:lpstr>
      <vt:lpstr>Volume  </vt:lpstr>
      <vt:lpstr>Volume continued  </vt:lpstr>
      <vt:lpstr>linear</vt:lpstr>
      <vt:lpstr>Non-linear  </vt:lpstr>
      <vt:lpstr>function  </vt:lpstr>
      <vt:lpstr>Vertical line test  </vt:lpstr>
      <vt:lpstr>One solution</vt:lpstr>
      <vt:lpstr>No solution</vt:lpstr>
      <vt:lpstr>infinite solutions</vt:lpstr>
      <vt:lpstr>Measures of central tendency</vt:lpstr>
      <vt:lpstr>Pythagorean theorem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Krista</dc:creator>
  <cp:lastModifiedBy>Brown, Krista</cp:lastModifiedBy>
  <cp:revision>7</cp:revision>
  <dcterms:created xsi:type="dcterms:W3CDTF">2017-06-05T12:50:32Z</dcterms:created>
  <dcterms:modified xsi:type="dcterms:W3CDTF">2017-06-05T14:21:09Z</dcterms:modified>
</cp:coreProperties>
</file>